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A6057FB-5296-4EB9-9E96-C06ED1C809DD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7B179AB-7320-40E2-9951-416C6DBCA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865F71-3430-4294-9E06-651A3204FB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7B0B0-7E9A-4B05-92DF-CBA8D0477AF4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41378-0AFD-450A-8853-58838D51B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79D3F-2A8C-487B-A438-909AA52EB7E9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91B3F-1AED-4DD9-AFBF-D1B6A5303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DDA36-C908-4BBC-A52D-13DB5875EB94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81527-1B1D-4C5A-894B-DCC47AE47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1E49E-CBD9-40F9-9CC0-EFAE66743A62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C1B86-9E85-45AC-9855-FECC5E18F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57874-537A-47BE-9B96-2CEE7EDD0DDD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5FEBB-E037-4463-9FE1-D9404CC2C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1EEC8-F096-493B-99A5-6D9F261FBCC3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3E31A-8068-4003-91E3-17AE5995E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46639-79E7-4DC9-AAC9-16E65A0D4F6B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934E0-9AB3-4A67-BC4C-D4B9C38EA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11D06-1D34-4EC7-8679-57AA7CF61B85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729BD-8B89-4DE3-92C4-61BDF0383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3EBAE-9A1C-4D3B-83F9-3B5CCD001BA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3CA99-5194-4810-94BB-54B88795B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32772-6108-4D73-BFC4-197E2F4BAC2E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28F4B-BB45-4AFE-8932-BFD81BEAD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94E6-CE88-4E60-95DB-462E5395489B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900B-18AA-430B-ACC3-1DD1875B4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83F35B-C292-4F9C-8BDE-C512D93EEE5D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7883D7-5009-4E42-A255-8146DB06C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827088" y="1628775"/>
            <a:ext cx="7772400" cy="504825"/>
          </a:xfrm>
        </p:spPr>
        <p:txBody>
          <a:bodyPr/>
          <a:lstStyle/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Типовое архитектурное решение открытого торгового места №11</a:t>
            </a:r>
            <a:br>
              <a:rPr lang="ru-RU" sz="1200" smtClean="0">
                <a:latin typeface="Times New Roman" pitchFamily="18" charset="0"/>
                <a:cs typeface="Times New Roman" pitchFamily="18" charset="0"/>
              </a:rPr>
            </a:br>
            <a:endParaRPr lang="ru-RU" sz="1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404813"/>
            <a:ext cx="10795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5508625" y="115888"/>
            <a:ext cx="33115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Приложение № 23</a:t>
            </a:r>
          </a:p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Борисоглебского городского округа                                                                                                                                                   Воронежской области                                                                                                                                                                                   от 03.10.2017г. № 2367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1052513"/>
            <a:ext cx="1295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1" name="Рисунок 8" descr="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16113"/>
            <a:ext cx="889317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11188" y="2060575"/>
            <a:ext cx="865187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21</Words>
  <Application>Microsoft Office PowerPoint</Application>
  <PresentationFormat>Экран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Calibri</vt:lpstr>
      <vt:lpstr>Arial</vt:lpstr>
      <vt:lpstr>Times New Roman</vt:lpstr>
      <vt:lpstr>Тема Office</vt:lpstr>
      <vt:lpstr>Типовое архитектурное решение открытого торгового места №11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ChernavtcevaAI</dc:creator>
  <cp:lastModifiedBy>**</cp:lastModifiedBy>
  <cp:revision>5</cp:revision>
  <dcterms:created xsi:type="dcterms:W3CDTF">2017-09-13T10:55:41Z</dcterms:created>
  <dcterms:modified xsi:type="dcterms:W3CDTF">2017-10-04T12:02:28Z</dcterms:modified>
</cp:coreProperties>
</file>